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73893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田中 千紗" initials="田中" lastIdx="0" clrIdx="0">
    <p:extLst>
      <p:ext uri="{19B8F6BF-5375-455C-9EA6-DF929625EA0E}">
        <p15:presenceInfo xmlns:p15="http://schemas.microsoft.com/office/powerpoint/2012/main" userId="S-1-5-21-2106136472-2257059188-2456468514-91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9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美里町長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495344"/>
              </p:ext>
            </p:extLst>
          </p:nvPr>
        </p:nvGraphicFramePr>
        <p:xfrm>
          <a:off x="323644" y="1817601"/>
          <a:ext cx="6249355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44209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3164305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255041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埼玉県児玉郡美里町大字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Ｔ・Ｓ・Ｈ・Ｒ・西暦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482239"/>
            <a:ext cx="1658587" cy="19467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41835" y="1689018"/>
            <a:ext cx="1312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51559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273160"/>
              </p:ext>
            </p:extLst>
          </p:nvPr>
        </p:nvGraphicFramePr>
        <p:xfrm>
          <a:off x="323645" y="4987875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68009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（施設長記載）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02890" y="1020347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88845" y="155866"/>
            <a:ext cx="16518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別紙様式第１－</a:t>
            </a:r>
            <a:r>
              <a:rPr kumimoji="1"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CD79000-164F-422F-B8BC-0306171B0F70}"/>
              </a:ext>
            </a:extLst>
          </p:cNvPr>
          <p:cNvSpPr txBox="1"/>
          <p:nvPr/>
        </p:nvSpPr>
        <p:spPr>
          <a:xfrm>
            <a:off x="7265910" y="2690097"/>
            <a:ext cx="175099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直近６ヶ月以内に撮影・正面・無帽・写真印刷専用紙で印刷した</a:t>
            </a:r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もの</a:t>
            </a:r>
            <a:endParaRPr kumimoji="1"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AC39356-52EC-4CCC-A7C4-41A9F0B094D9}"/>
              </a:ext>
            </a:extLst>
          </p:cNvPr>
          <p:cNvSpPr txBox="1"/>
          <p:nvPr/>
        </p:nvSpPr>
        <p:spPr>
          <a:xfrm>
            <a:off x="323644" y="355187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注意</a:t>
            </a:r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添付された写真が不鮮明、背景により顔の輪郭が同化、帽子・サングラス・マスクなどにより個人識別が容易でない等によりマイナンバーカードの顔写真と申請者本人の同一性が確認できない場合は、マイナンバーカードを交付することができません。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F68BAFB-5914-4552-9F62-A8FBF169C55E}"/>
              </a:ext>
            </a:extLst>
          </p:cNvPr>
          <p:cNvSpPr txBox="1"/>
          <p:nvPr/>
        </p:nvSpPr>
        <p:spPr>
          <a:xfrm>
            <a:off x="5293733" y="5804064"/>
            <a:ext cx="6719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署名</a:t>
            </a:r>
            <a:endParaRPr kumimoji="1"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3F1B05C-0838-417E-9438-822F3BF7E630}"/>
              </a:ext>
            </a:extLst>
          </p:cNvPr>
          <p:cNvSpPr txBox="1"/>
          <p:nvPr/>
        </p:nvSpPr>
        <p:spPr>
          <a:xfrm>
            <a:off x="6742200" y="519924"/>
            <a:ext cx="32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病院へ入院・施設へ入所されているかた</a:t>
            </a:r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703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</TotalTime>
  <Words>170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田中 千紗</cp:lastModifiedBy>
  <cp:revision>33</cp:revision>
  <cp:lastPrinted>2023-05-22T02:29:46Z</cp:lastPrinted>
  <dcterms:created xsi:type="dcterms:W3CDTF">2020-12-14T13:03:49Z</dcterms:created>
  <dcterms:modified xsi:type="dcterms:W3CDTF">2023-05-23T06:10:10Z</dcterms:modified>
</cp:coreProperties>
</file>