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FEDE30-5315-41FF-B200-8BCC845741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5BAA38-B3E3-4318-96FB-C8283BA7E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323458-69AC-44BF-815D-E4C90BBE8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429-70F7-4EA4-95D3-3817DA1BF4AC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368EAD-0CFB-4DB0-8BCF-2E953E24E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38EA50-4F2C-4B40-821C-5DD5C5771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CBAA1-6040-4949-885B-67C1E27851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1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78CFEB-B029-4E9A-8DF2-AB691A336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DB132AD-CE31-4AD8-BD03-D7DE8D57A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B6EFEF-45FC-493F-BBBB-3F4863921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429-70F7-4EA4-95D3-3817DA1BF4AC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D683A0-F492-44B5-B85F-D863F5241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3F719A-9C27-43BA-8370-CB2E3739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CBAA1-6040-4949-885B-67C1E27851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28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20F0A09-E761-4438-835F-E1C9EE10D3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43B4AC5-AF08-456E-8C73-25BEA8FD7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E8907F-B9D0-4546-BEC4-7F3828584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429-70F7-4EA4-95D3-3817DA1BF4AC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DC4A32-3C38-4BAE-9C49-0A436CFAB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63BF48-5A75-4643-AAB1-E1EFC06BD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CBAA1-6040-4949-885B-67C1E27851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25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E8DEB3-DC31-4F39-AB2C-8FDEFC17E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1DD56C-C17A-4B78-8C5B-E946C46BD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5BEC89-A5A6-41ED-AB3C-60D43AC51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429-70F7-4EA4-95D3-3817DA1BF4AC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613C26-4EBB-4EB6-AF01-880E88265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699FB4-01A4-4AE9-8F61-D2C4F25E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CBAA1-6040-4949-885B-67C1E27851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49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12AEFF-AA2F-49EF-90CD-4ED628A79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82D424-EE2F-4609-885E-D0EF4D304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92DAB4-7C98-4DB5-A0E1-133D570AE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429-70F7-4EA4-95D3-3817DA1BF4AC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85A5AD-9AA4-4D35-9EB6-6EEAF9461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5C1261-701F-459E-BD0E-9AE41DF22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CBAA1-6040-4949-885B-67C1E27851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98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6BED58-595A-41D3-A262-1EFE529F9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F14277-6299-4929-B9DB-0A2D7B5CCC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95A4944-CCCC-4303-AEE1-52F094526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78FED5-A6FB-4325-BF84-5EBED34E9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429-70F7-4EA4-95D3-3817DA1BF4AC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5D3043-46E5-479B-B222-97EDD9290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B22FBB-49A5-4531-9811-F9DC85C9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CBAA1-6040-4949-885B-67C1E27851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5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0F2DE8-4296-4F39-8589-62F96B2AA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BEBD62-3641-4E0C-B5C9-DB8C0D746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D9C59E-8154-4EC5-A98A-DD5FF09C8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EABE795-F8ED-42A4-A2BB-1A9DF2C8C3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43500B9-D354-4E01-B764-4DEEC00E4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E9AE70-2262-4E50-A951-1C8FD5D3D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429-70F7-4EA4-95D3-3817DA1BF4AC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B67B44-5878-479A-93D7-B3DC8B6CD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991653B-A71C-491D-8D85-13B6C5C1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CBAA1-6040-4949-885B-67C1E27851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24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B42CB3-1461-44BD-A624-99D79444F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CBFA461-333E-48C6-B93C-74355CB8E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429-70F7-4EA4-95D3-3817DA1BF4AC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CFBAC42-F727-4A4B-A8F5-A445717F6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AF60C00-65EF-4AD7-B8D0-4298B8F35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CBAA1-6040-4949-885B-67C1E27851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26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E5969AD-1649-411E-ACBD-F2B841F50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429-70F7-4EA4-95D3-3817DA1BF4AC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84807FA-537F-44A0-98D1-2CE184CBF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CFFE23-ABF9-44D1-8701-031E65471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CBAA1-6040-4949-885B-67C1E27851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15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7BEB44-1F8F-40AF-AFF0-4E19DF3F0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AD1515-DDB5-4606-926B-9BE048673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2F3E66-4A40-40A1-807D-F351E7A19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4AC33A-8176-478F-93ED-CEF932027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429-70F7-4EA4-95D3-3817DA1BF4AC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93370B-44D6-4512-9E85-FAD449272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59A1DE-26CB-4B3A-AA61-55A3D57B4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CBAA1-6040-4949-885B-67C1E27851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24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474A48-8E11-4AA8-A61D-1D001078C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D94C78F-6B7F-4AD6-94D5-12444693F4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BFE006-0245-41A6-934D-0666FB4FB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20358D-5AF4-42A8-964C-FBF77A605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429-70F7-4EA4-95D3-3817DA1BF4AC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C33721-C330-493E-82F5-8A26ECB29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5FAC0E-DD2E-4BBC-8726-7F4F2A859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CBAA1-6040-4949-885B-67C1E27851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7FA0C7-FE31-493D-8516-2415D47CD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0F6E3B-062E-4812-8F41-8C598667C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32F098-3F4C-4DDB-AB3A-0912D77247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91429-70F7-4EA4-95D3-3817DA1BF4AC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72614E-E90C-446E-B367-78E34AC365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EB28E9-759F-45DE-9DA9-D56B70BAD2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CBAA1-6040-4949-885B-67C1E27851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60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76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8336" y="740992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美里町長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466645" y="1596126"/>
          <a:ext cx="6249355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44209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3164305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255041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埼玉県児玉郡美里町大字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Ｔ・Ｓ・Ｈ・Ｒ・西暦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8501845" y="1187544"/>
            <a:ext cx="1660990" cy="19467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21038" y="1326116"/>
            <a:ext cx="1286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66644" y="3627627"/>
            <a:ext cx="851559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31422" y="125463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1466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事業者所在地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466645" y="468009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（指定居宅介護支援事業者の長記載）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488693" y="810480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976350" y="155867"/>
            <a:ext cx="166099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別紙様式第１－２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CD79000-164F-422F-B8BC-0306171B0F70}"/>
              </a:ext>
            </a:extLst>
          </p:cNvPr>
          <p:cNvSpPr txBox="1"/>
          <p:nvPr/>
        </p:nvSpPr>
        <p:spPr>
          <a:xfrm>
            <a:off x="8522059" y="2516427"/>
            <a:ext cx="175099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直近６ヶ月以内に撮影・正面・無帽・写真印刷専用紙で印刷した</a:t>
            </a:r>
            <a:r>
              <a:rPr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もの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AC39356-52EC-4CCC-A7C4-41A9F0B094D9}"/>
              </a:ext>
            </a:extLst>
          </p:cNvPr>
          <p:cNvSpPr txBox="1"/>
          <p:nvPr/>
        </p:nvSpPr>
        <p:spPr>
          <a:xfrm>
            <a:off x="1431422" y="3251142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注意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添付された写真が不鮮明、背景により顔の輪郭が同化、帽子・サングラス・マスクなどにより個人識別が容易でない等によりマイナンバーカードの顔写真と申請者本人の同一性が確認できない場合は、マイナンバーカードを交付することができません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F68BAFB-5914-4552-9F62-A8FBF169C55E}"/>
              </a:ext>
            </a:extLst>
          </p:cNvPr>
          <p:cNvSpPr txBox="1"/>
          <p:nvPr/>
        </p:nvSpPr>
        <p:spPr>
          <a:xfrm>
            <a:off x="6401510" y="5821138"/>
            <a:ext cx="671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署名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0CEEF5DC-8539-49EF-BB96-952B0F6DF33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66645" y="4284571"/>
          <a:ext cx="568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569">
                  <a:extLst>
                    <a:ext uri="{9D8B030D-6E8A-4147-A177-3AD203B41FA5}">
                      <a16:colId xmlns:a16="http://schemas.microsoft.com/office/drawing/2014/main" val="166003260"/>
                    </a:ext>
                  </a:extLst>
                </a:gridCol>
                <a:gridCol w="4401431">
                  <a:extLst>
                    <a:ext uri="{9D8B030D-6E8A-4147-A177-3AD203B41FA5}">
                      <a16:colId xmlns:a16="http://schemas.microsoft.com/office/drawing/2014/main" val="16259978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801736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D49B94-637D-4B9F-85F1-EF064C6E7B2C}"/>
              </a:ext>
            </a:extLst>
          </p:cNvPr>
          <p:cNvSpPr/>
          <p:nvPr/>
        </p:nvSpPr>
        <p:spPr>
          <a:xfrm>
            <a:off x="1408337" y="3963135"/>
            <a:ext cx="57463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（介護支援専門員記載）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79468B9-8191-4B11-887D-F702302FB9A8}"/>
              </a:ext>
            </a:extLst>
          </p:cNvPr>
          <p:cNvSpPr txBox="1"/>
          <p:nvPr/>
        </p:nvSpPr>
        <p:spPr>
          <a:xfrm>
            <a:off x="6421429" y="4382858"/>
            <a:ext cx="671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署名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6E1BDB6-FAF0-497E-9EDB-EC1D8ADF3CD9}"/>
              </a:ext>
            </a:extLst>
          </p:cNvPr>
          <p:cNvSpPr txBox="1"/>
          <p:nvPr/>
        </p:nvSpPr>
        <p:spPr>
          <a:xfrm>
            <a:off x="7715999" y="496226"/>
            <a:ext cx="35214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在宅で保健医療・福祉サービスを受けているかた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2557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ワイド画面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千紗</dc:creator>
  <cp:lastModifiedBy>田中 千紗</cp:lastModifiedBy>
  <cp:revision>1</cp:revision>
  <dcterms:created xsi:type="dcterms:W3CDTF">2023-05-23T06:08:41Z</dcterms:created>
  <dcterms:modified xsi:type="dcterms:W3CDTF">2023-05-23T06:09:00Z</dcterms:modified>
</cp:coreProperties>
</file>