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09EDF-46EE-4391-843B-744E76C82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F0A7657-8616-4F4E-A838-29AF9D5B5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2C8BCC-9A4F-42B6-98BC-764DB7967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BADD-9673-4442-8BFB-C924BEB3FCC2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D9A278-22B8-4222-B156-D58E699A1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BAB9C3-4B3B-4E61-803D-195A76D93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62F6-8756-481E-9949-7C70CF97F0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3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817D57-EEC0-476A-8914-06A8B7B56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54DDA6-28C2-4910-A48E-62C79BD17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2F3C0A-ED10-4347-A93A-2B0CDD0C4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BADD-9673-4442-8BFB-C924BEB3FCC2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592A15-F19B-4941-B30B-F3F826347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9AD27E-DC66-40E5-BDE5-04F9FFC9D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62F6-8756-481E-9949-7C70CF97F0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04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F7C51DD-9F7C-466B-9E4C-53CCCCBA1A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6795BB-833C-4C78-AFA4-D808C177E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8F7925-408C-4936-97EA-D38D568B3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BADD-9673-4442-8BFB-C924BEB3FCC2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333DD6-CEA5-4F6F-A7EC-51B3FC31D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73F967-55EB-4C0C-82C2-FF9B9B8D1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62F6-8756-481E-9949-7C70CF97F0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8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985EB6-A2E6-4247-BFE2-2D45C407B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E88D29-4ED8-4D79-8E42-49E033C00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C8BD45-A7C2-4170-B39B-03BD02F71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BADD-9673-4442-8BFB-C924BEB3FCC2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259FF7-8840-4CFB-BA57-61F54B5BB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E598DD-32AE-4A85-B0B7-07E13C696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62F6-8756-481E-9949-7C70CF97F0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98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8B7446-7F73-48E6-A321-115D1BAF9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3B3DF1-F20B-46D5-92F2-B354D7F1D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F0B829-303F-4D5C-BCE9-405ED7D0D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BADD-9673-4442-8BFB-C924BEB3FCC2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7CBB96-C949-49B8-B0F2-0DA164427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4E7578-8DCE-4087-9147-E81C80127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62F6-8756-481E-9949-7C70CF97F0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4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80A2F9-EEC5-4855-93BD-8136D0515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3EFB73-1702-4B56-BBF1-C46FD9A69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62971D-5361-4679-A505-297C27916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FC77F4-37A1-47B8-8BB2-7B8935C2E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BADD-9673-4442-8BFB-C924BEB3FCC2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7DFCED-2DBC-48D5-84D5-63E4E1DF2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148BB0-7575-427D-86DD-9B75C1096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62F6-8756-481E-9949-7C70CF97F0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4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FC56E9-2E65-4222-9763-E35E86387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7A2EF6-3F99-440E-8B8E-397FEBA96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AAC9C2-5A88-4154-B886-A05A76E6F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AF42123-59E0-4AB4-A0A0-65396C3A34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580DEA0-C960-4C8D-9504-895F2679C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6517777-1D09-41D1-AD33-A132B56B3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BADD-9673-4442-8BFB-C924BEB3FCC2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552F99E-A6EF-4B92-A32B-94C131A7C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280EF04-5BA9-417A-B72F-042DF29F9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62F6-8756-481E-9949-7C70CF97F0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32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474158-2328-44FA-890C-B235887E3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DC69B1A-D814-48E4-A28E-4C7C1352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BADD-9673-4442-8BFB-C924BEB3FCC2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028178A-AF2F-494B-A231-51C5F745E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F2EDBC-126F-42BE-A5D7-2DE8DF0A7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62F6-8756-481E-9949-7C70CF97F0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89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D53D1E0-7CCB-4C2D-9017-90F95BA41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BADD-9673-4442-8BFB-C924BEB3FCC2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5AE41FA-22E2-4D17-ABA3-266F69CBB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0FCB408-8B83-4B0C-BC8F-FBB98EE5D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62F6-8756-481E-9949-7C70CF97F0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53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9787CA-5365-4B92-8B46-56CBAE3EB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A5E966-6577-423E-8D57-E1EA665C0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D69DABB-9EC6-4917-B93C-432BEA236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6DCDE3-961B-47BC-B7C1-E7E997DED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BADD-9673-4442-8BFB-C924BEB3FCC2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7C480A-4503-490A-9FA0-B2735BEEB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FD8E39-EE11-4D3B-9CD1-5E1F63B22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62F6-8756-481E-9949-7C70CF97F0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27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EA0965-DA20-4A0D-ADE7-2F2600910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4C7E993-DAA4-41E3-88DF-DB1E12ED61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B2C9E51-0891-400E-8D79-7D68212C9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5BDAE43-9B32-4AEF-8D0D-212ACD826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BADD-9673-4442-8BFB-C924BEB3FCC2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C94F54-6961-49ED-A963-AB89CC323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31F20F-CE43-4D82-95E6-F1754CC92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562F6-8756-481E-9949-7C70CF97F0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115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E2F642A-CCD5-4F73-9310-AD2338346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8317E0-C79D-4437-96BD-B07855367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57E77C-DB59-4AA3-BCA1-2E7BA4738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ABADD-9673-4442-8BFB-C924BEB3FCC2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6D6D5F-29E8-4E2A-8F29-7559EBD64D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BABB15-4472-4735-B080-1973EBF70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562F6-8756-481E-9949-7C70CF97F0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39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76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8336" y="740992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美里町長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66645" y="1817601"/>
          <a:ext cx="6249357" cy="164342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72019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2935705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866274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375359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2146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409074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埼玉県児玉郡美里町大字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424016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Ｈ・Ｒ・西暦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438186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8731315" y="1573034"/>
            <a:ext cx="1292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66645" y="4310768"/>
            <a:ext cx="83992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66645" y="1484789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1466645" y="5285522"/>
          <a:ext cx="568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本人との関係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466645" y="4977746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（法定代理人記載）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501845" y="910876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377340" y="155867"/>
            <a:ext cx="1260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別紙様式第２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501845" y="1482239"/>
            <a:ext cx="1660988" cy="19467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9B2DB7F-A33C-4B21-88E4-E73B6B6AB276}"/>
              </a:ext>
            </a:extLst>
          </p:cNvPr>
          <p:cNvSpPr txBox="1"/>
          <p:nvPr/>
        </p:nvSpPr>
        <p:spPr>
          <a:xfrm>
            <a:off x="8501845" y="2747844"/>
            <a:ext cx="17509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直近６ヶ月以内に撮影・正面・無帽・写真印刷専用紙で印刷したもの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2780A-BD74-49FB-9986-3B025DAA081B}"/>
              </a:ext>
            </a:extLst>
          </p:cNvPr>
          <p:cNvSpPr txBox="1"/>
          <p:nvPr/>
        </p:nvSpPr>
        <p:spPr>
          <a:xfrm>
            <a:off x="1466645" y="3648396"/>
            <a:ext cx="9073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注意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添付された写真が不鮮明、背景により顔の輪郭が同化、帽子・サングラス・マスクなどにより個人識別が容易でない等によりマイナンバーカードの顔写真と申請者本人の同一性が確認できない場合は、マイナンバーカードを交付することができません。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81717B9-4E7E-4743-AD8D-F72AEB7109EC}"/>
              </a:ext>
            </a:extLst>
          </p:cNvPr>
          <p:cNvSpPr txBox="1"/>
          <p:nvPr/>
        </p:nvSpPr>
        <p:spPr>
          <a:xfrm>
            <a:off x="6436733" y="5373212"/>
            <a:ext cx="671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署名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E3AF0AD-A24B-47B7-A548-EED57A7EA9A0}"/>
              </a:ext>
            </a:extLst>
          </p:cNvPr>
          <p:cNvSpPr txBox="1"/>
          <p:nvPr/>
        </p:nvSpPr>
        <p:spPr>
          <a:xfrm>
            <a:off x="8976352" y="486750"/>
            <a:ext cx="190648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１５歳未満のかた</a:t>
            </a:r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9739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千紗</dc:creator>
  <cp:lastModifiedBy>田中 千紗</cp:lastModifiedBy>
  <cp:revision>1</cp:revision>
  <dcterms:created xsi:type="dcterms:W3CDTF">2023-05-23T06:09:38Z</dcterms:created>
  <dcterms:modified xsi:type="dcterms:W3CDTF">2023-05-23T06:09:52Z</dcterms:modified>
</cp:coreProperties>
</file>