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29" autoAdjust="0"/>
    <p:restoredTop sz="94660"/>
  </p:normalViewPr>
  <p:slideViewPr>
    <p:cSldViewPr snapToGrid="0">
      <p:cViewPr varScale="1">
        <p:scale>
          <a:sx n="85" d="100"/>
          <a:sy n="85" d="100"/>
        </p:scale>
        <p:origin x="13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8409EDF-46EE-4391-843B-744E76C823F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2F0A7657-8616-4F4E-A838-29AF9D5B54D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12C8BCC-9A4F-42B6-98BC-764DB79672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ABADD-9673-4442-8BFB-C924BEB3FCC2}" type="datetimeFigureOut">
              <a:rPr kumimoji="1" lang="ja-JP" altLang="en-US" smtClean="0"/>
              <a:t>2023/5/23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CD9A278-22B8-4222-B156-D58E699A12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BBAB9C3-4B3B-4E61-803D-195A76D937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562F6-8756-481E-9949-7C70CF97F0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84399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A817D57-EEC0-476A-8914-06A8B7B569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9C54DDA6-28C2-4910-A48E-62C79BD178A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D2F3C0A-ED10-4347-A93A-2B0CDD0C42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ABADD-9673-4442-8BFB-C924BEB3FCC2}" type="datetimeFigureOut">
              <a:rPr kumimoji="1" lang="ja-JP" altLang="en-US" smtClean="0"/>
              <a:t>2023/5/23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7592A15-F19B-4941-B30B-F3F8263471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D9AD27E-DC66-40E5-BDE5-04F9FFC9DE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562F6-8756-481E-9949-7C70CF97F0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70416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DF7C51DD-9F7C-466B-9E4C-53CCCCBA1AD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F86795BB-833C-4C78-AFA4-D808C177E08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68F7925-408C-4936-97EA-D38D568B36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ABADD-9673-4442-8BFB-C924BEB3FCC2}" type="datetimeFigureOut">
              <a:rPr kumimoji="1" lang="ja-JP" altLang="en-US" smtClean="0"/>
              <a:t>2023/5/23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C333DD6-CEA5-4F6F-A7EC-51B3FC31DC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E73F967-55EB-4C0C-82C2-FF9B9B8D1B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562F6-8756-481E-9949-7C70CF97F0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74803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1985EB6-A2E6-4247-BFE2-2D45C407B5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48E88D29-4ED8-4D79-8E42-49E033C004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7C8BD45-A7C2-4170-B39B-03BD02F712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ABADD-9673-4442-8BFB-C924BEB3FCC2}" type="datetimeFigureOut">
              <a:rPr kumimoji="1" lang="ja-JP" altLang="en-US" smtClean="0"/>
              <a:t>2023/5/23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5259FF7-8840-4CFB-BA57-61F54B5BB1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EE598DD-32AE-4A85-B0B7-07E13C6969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562F6-8756-481E-9949-7C70CF97F0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899853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C8B7446-7F73-48E6-A321-115D1BAF90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6D3B3DF1-F20B-46D5-92F2-B354D7F1DE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FF0B829-303F-4D5C-BCE9-405ED7D0D2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ABADD-9673-4442-8BFB-C924BEB3FCC2}" type="datetimeFigureOut">
              <a:rPr kumimoji="1" lang="ja-JP" altLang="en-US" smtClean="0"/>
              <a:t>2023/5/23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E7CBB96-C949-49B8-B0F2-0DA1644279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84E7578-8DCE-4087-9147-E81C801276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562F6-8756-481E-9949-7C70CF97F0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3467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680A2F9-EEC5-4855-93BD-8136D05153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B3EFB73-1702-4B56-BBF1-C46FD9A69C1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3362971D-5361-4679-A505-297C279161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ECFC77F4-37A1-47B8-8BB2-7B8935C2EE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ABADD-9673-4442-8BFB-C924BEB3FCC2}" type="datetimeFigureOut">
              <a:rPr kumimoji="1" lang="ja-JP" altLang="en-US" smtClean="0"/>
              <a:t>2023/5/23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8D7DFCED-2DBC-48D5-84D5-63E4E1DF2D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6148BB0-7575-427D-86DD-9B75C10966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562F6-8756-481E-9949-7C70CF97F0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274939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3FC56E9-2E65-4222-9763-E35E863877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A17A2EF6-3F99-440E-8B8E-397FEBA961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A8AAC9C2-5A88-4154-B886-A05A76E6F1B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7AF42123-59E0-4AB4-A0A0-65396C3A341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D580DEA0-C960-4C8D-9504-895F2679CF3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86517777-1D09-41D1-AD33-A132B56B3F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ABADD-9673-4442-8BFB-C924BEB3FCC2}" type="datetimeFigureOut">
              <a:rPr kumimoji="1" lang="ja-JP" altLang="en-US" smtClean="0"/>
              <a:t>2023/5/23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F552F99E-A6EF-4B92-A32B-94C131A7CF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D280EF04-5BA9-417A-B72F-042DF29F92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562F6-8756-481E-9949-7C70CF97F0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593202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4474158-2328-44FA-890C-B235887E33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ADC69B1A-D814-48E4-A28E-4C7C1352C0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ABADD-9673-4442-8BFB-C924BEB3FCC2}" type="datetimeFigureOut">
              <a:rPr kumimoji="1" lang="ja-JP" altLang="en-US" smtClean="0"/>
              <a:t>2023/5/23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2028178A-AF2F-494B-A231-51C5F745ED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97F2EDBC-126F-42BE-A5D7-2DE8DF0A73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562F6-8756-481E-9949-7C70CF97F0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638928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3D53D1E0-7CCB-4C2D-9017-90F95BA417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ABADD-9673-4442-8BFB-C924BEB3FCC2}" type="datetimeFigureOut">
              <a:rPr kumimoji="1" lang="ja-JP" altLang="en-US" smtClean="0"/>
              <a:t>2023/5/23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25AE41FA-22E2-4D17-ABA3-266F69CBBC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A0FCB408-8B83-4B0C-BC8F-FBB98EE5D7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562F6-8756-481E-9949-7C70CF97F0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575347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99787CA-5365-4B92-8B46-56CBAE3EB2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1A5E966-6577-423E-8D57-E1EA665C01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0D69DABB-9EC6-4917-B93C-432BEA236F7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9A6DCDE3-961B-47BC-B7C1-E7E997DED9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ABADD-9673-4442-8BFB-C924BEB3FCC2}" type="datetimeFigureOut">
              <a:rPr kumimoji="1" lang="ja-JP" altLang="en-US" smtClean="0"/>
              <a:t>2023/5/23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EA7C480A-4503-490A-9FA0-B2735BEEB0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EDFD8E39-EE11-4D3B-9CD1-5E1F63B225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562F6-8756-481E-9949-7C70CF97F0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362721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9EA0965-DA20-4A0D-ADE7-2F26009103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94C7E993-DAA4-41E3-88DF-DB1E12ED613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EB2C9E51-0891-400E-8D79-7D68212C96C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A5BDAE43-9B32-4AEF-8D0D-212ACD8268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ABADD-9673-4442-8BFB-C924BEB3FCC2}" type="datetimeFigureOut">
              <a:rPr kumimoji="1" lang="ja-JP" altLang="en-US" smtClean="0"/>
              <a:t>2023/5/23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3FC94F54-6961-49ED-A963-AB89CC3238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EB31F20F-CE43-4D82-95E6-F1754CC92E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562F6-8756-481E-9949-7C70CF97F0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091157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6E2F642A-CCD5-4F73-9310-AD23383467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C8317E0-C79D-4437-96BD-B078553670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C57E77C-DB59-4AA3-BCA1-2E7BA4738CA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4ABADD-9673-4442-8BFB-C924BEB3FCC2}" type="datetimeFigureOut">
              <a:rPr kumimoji="1" lang="ja-JP" altLang="en-US" smtClean="0"/>
              <a:t>2023/5/23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46D6D5F-29E8-4E2A-8F29-7559EBD64D9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EBABB15-4472-4735-B080-1973EBF70B6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0562F6-8756-481E-9949-7C70CF97F0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333913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4476000" y="371659"/>
            <a:ext cx="3240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個人番号カード顔写真証明書</a:t>
            </a:r>
            <a:endParaRPr lang="en-US" altLang="ja-JP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408336" y="740992"/>
            <a:ext cx="3240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美里町長　様</a:t>
            </a:r>
          </a:p>
        </p:txBody>
      </p:sp>
      <p:graphicFrame>
        <p:nvGraphicFramePr>
          <p:cNvPr id="6" name="表 5"/>
          <p:cNvGraphicFramePr>
            <a:graphicFrameLocks noGrp="1"/>
          </p:cNvGraphicFramePr>
          <p:nvPr>
            <p:extLst/>
          </p:nvPr>
        </p:nvGraphicFramePr>
        <p:xfrm>
          <a:off x="1466645" y="1817601"/>
          <a:ext cx="6249357" cy="1643422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072019">
                  <a:extLst>
                    <a:ext uri="{9D8B030D-6E8A-4147-A177-3AD203B41FA5}">
                      <a16:colId xmlns:a16="http://schemas.microsoft.com/office/drawing/2014/main" val="2630434833"/>
                    </a:ext>
                  </a:extLst>
                </a:gridCol>
                <a:gridCol w="2935705">
                  <a:extLst>
                    <a:ext uri="{9D8B030D-6E8A-4147-A177-3AD203B41FA5}">
                      <a16:colId xmlns:a16="http://schemas.microsoft.com/office/drawing/2014/main" val="2716063421"/>
                    </a:ext>
                  </a:extLst>
                </a:gridCol>
                <a:gridCol w="866274">
                  <a:extLst>
                    <a:ext uri="{9D8B030D-6E8A-4147-A177-3AD203B41FA5}">
                      <a16:colId xmlns:a16="http://schemas.microsoft.com/office/drawing/2014/main" val="166767098"/>
                    </a:ext>
                  </a:extLst>
                </a:gridCol>
                <a:gridCol w="1375359">
                  <a:extLst>
                    <a:ext uri="{9D8B030D-6E8A-4147-A177-3AD203B41FA5}">
                      <a16:colId xmlns:a16="http://schemas.microsoft.com/office/drawing/2014/main" val="525526270"/>
                    </a:ext>
                  </a:extLst>
                </a:gridCol>
              </a:tblGrid>
              <a:tr h="372146">
                <a:tc>
                  <a:txBody>
                    <a:bodyPr/>
                    <a:lstStyle/>
                    <a:p>
                      <a:r>
                        <a:rPr kumimoji="1" lang="ja-JP" altLang="en-US" sz="1600" b="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氏名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509819"/>
                  </a:ext>
                </a:extLst>
              </a:tr>
              <a:tr h="409074"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住所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埼玉県児玉郡美里町大字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4126085"/>
                  </a:ext>
                </a:extLst>
              </a:tr>
              <a:tr h="424016"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生年月日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Ｈ・Ｒ・西暦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性別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男・女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7547918"/>
                  </a:ext>
                </a:extLst>
              </a:tr>
              <a:tr h="438186"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電話番号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6031271"/>
                  </a:ext>
                </a:extLst>
              </a:tr>
            </a:tbl>
          </a:graphicData>
        </a:graphic>
      </p:graphicFrame>
      <p:sp>
        <p:nvSpPr>
          <p:cNvPr id="8" name="テキスト ボックス 7"/>
          <p:cNvSpPr txBox="1"/>
          <p:nvPr/>
        </p:nvSpPr>
        <p:spPr>
          <a:xfrm>
            <a:off x="8731315" y="1573034"/>
            <a:ext cx="12920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申請者本人の</a:t>
            </a:r>
            <a:endParaRPr lang="en-US" altLang="ja-JP" sz="14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r>
              <a:rPr lang="ja-JP" altLang="en-US" sz="14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顔写真貼付欄</a:t>
            </a: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1466645" y="4310768"/>
            <a:ext cx="8399250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5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私は、上記個人番号カード交付申請者が、貼付した写真の者と同一人物であることを証明します。</a:t>
            </a: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1466645" y="1484789"/>
            <a:ext cx="5642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（申請者本人）</a:t>
            </a:r>
            <a:endParaRPr lang="ja-JP" altLang="en-US" sz="105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graphicFrame>
        <p:nvGraphicFramePr>
          <p:cNvPr id="12" name="表 11"/>
          <p:cNvGraphicFramePr>
            <a:graphicFrameLocks noGrp="1"/>
          </p:cNvGraphicFramePr>
          <p:nvPr>
            <p:extLst/>
          </p:nvPr>
        </p:nvGraphicFramePr>
        <p:xfrm>
          <a:off x="1466645" y="5285522"/>
          <a:ext cx="5688000" cy="1112520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440000">
                  <a:extLst>
                    <a:ext uri="{9D8B030D-6E8A-4147-A177-3AD203B41FA5}">
                      <a16:colId xmlns:a16="http://schemas.microsoft.com/office/drawing/2014/main" val="2630434833"/>
                    </a:ext>
                  </a:extLst>
                </a:gridCol>
                <a:gridCol w="4248000">
                  <a:extLst>
                    <a:ext uri="{9D8B030D-6E8A-4147-A177-3AD203B41FA5}">
                      <a16:colId xmlns:a16="http://schemas.microsoft.com/office/drawing/2014/main" val="271606342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b="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氏名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5098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本人との関係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75479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電話番号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6031271"/>
                  </a:ext>
                </a:extLst>
              </a:tr>
            </a:tbl>
          </a:graphicData>
        </a:graphic>
      </p:graphicFrame>
      <p:sp>
        <p:nvSpPr>
          <p:cNvPr id="13" name="テキスト ボックス 12"/>
          <p:cNvSpPr txBox="1"/>
          <p:nvPr/>
        </p:nvSpPr>
        <p:spPr>
          <a:xfrm>
            <a:off x="1466645" y="4977746"/>
            <a:ext cx="5642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（法定代理人記載）</a:t>
            </a:r>
            <a:endParaRPr lang="ja-JP" altLang="en-US" sz="105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8501845" y="910876"/>
            <a:ext cx="175099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令和　年　月　日</a:t>
            </a: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9377340" y="155867"/>
            <a:ext cx="1260000" cy="3077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14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別紙様式第２</a:t>
            </a:r>
            <a:endParaRPr lang="en-US" altLang="ja-JP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16" name="正方形/長方形 15"/>
          <p:cNvSpPr/>
          <p:nvPr/>
        </p:nvSpPr>
        <p:spPr>
          <a:xfrm>
            <a:off x="8501845" y="1482239"/>
            <a:ext cx="1660988" cy="194676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69B2DB7F-A33C-4B21-88E4-E73B6B6AB276}"/>
              </a:ext>
            </a:extLst>
          </p:cNvPr>
          <p:cNvSpPr txBox="1"/>
          <p:nvPr/>
        </p:nvSpPr>
        <p:spPr>
          <a:xfrm>
            <a:off x="8501845" y="2747844"/>
            <a:ext cx="175099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直近６ヶ月以内に撮影・正面・無帽・写真印刷専用紙で印刷したもの</a:t>
            </a:r>
            <a:endParaRPr lang="en-US" altLang="ja-JP" sz="10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4FE2780A-BD74-49FB-9986-3B025DAA081B}"/>
              </a:ext>
            </a:extLst>
          </p:cNvPr>
          <p:cNvSpPr txBox="1"/>
          <p:nvPr/>
        </p:nvSpPr>
        <p:spPr>
          <a:xfrm>
            <a:off x="1466645" y="3648396"/>
            <a:ext cx="90730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2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(</a:t>
            </a:r>
            <a:r>
              <a:rPr lang="ja-JP" altLang="en-US" sz="12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注意</a:t>
            </a:r>
            <a:r>
              <a:rPr lang="en-US" altLang="ja-JP" sz="12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)</a:t>
            </a:r>
            <a:r>
              <a:rPr lang="ja-JP" altLang="en-US" sz="12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添付された写真が不鮮明、背景により顔の輪郭が同化、帽子・サングラス・マスクなどにより個人識別が容易でない等によりマイナンバーカードの顔写真と申請者本人の同一性が確認できない場合は、マイナンバーカードを交付することができません。</a:t>
            </a:r>
            <a:endParaRPr lang="en-US" altLang="ja-JP" sz="12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081717B9-4E7E-4743-AD8D-F72AEB7109EC}"/>
              </a:ext>
            </a:extLst>
          </p:cNvPr>
          <p:cNvSpPr txBox="1"/>
          <p:nvPr/>
        </p:nvSpPr>
        <p:spPr>
          <a:xfrm>
            <a:off x="6436733" y="5373212"/>
            <a:ext cx="67191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1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※</a:t>
            </a:r>
            <a:r>
              <a:rPr lang="ja-JP" altLang="en-US" sz="11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署名</a:t>
            </a:r>
            <a:endParaRPr lang="en-US" altLang="ja-JP" sz="11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FE3AF0AD-A24B-47B7-A548-EED57A7EA9A0}"/>
              </a:ext>
            </a:extLst>
          </p:cNvPr>
          <p:cNvSpPr txBox="1"/>
          <p:nvPr/>
        </p:nvSpPr>
        <p:spPr>
          <a:xfrm>
            <a:off x="8976352" y="486750"/>
            <a:ext cx="1906483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altLang="ja-JP" sz="14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(</a:t>
            </a:r>
            <a:r>
              <a:rPr lang="ja-JP" altLang="en-US" sz="14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１５歳未満のかた</a:t>
            </a:r>
            <a:r>
              <a:rPr lang="en-US" altLang="ja-JP" sz="14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)</a:t>
            </a:r>
            <a:endParaRPr lang="en-US" altLang="ja-JP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0697399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160</Words>
  <Application>Microsoft Office PowerPoint</Application>
  <PresentationFormat>ワイド画面</PresentationFormat>
  <Paragraphs>24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明朝</vt:lpstr>
      <vt:lpstr>游ゴシック</vt:lpstr>
      <vt:lpstr>游ゴシック Light</vt:lpstr>
      <vt:lpstr>Arial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田中 千紗</dc:creator>
  <cp:lastModifiedBy>田中 千紗</cp:lastModifiedBy>
  <cp:revision>1</cp:revision>
  <dcterms:created xsi:type="dcterms:W3CDTF">2023-05-23T06:09:38Z</dcterms:created>
  <dcterms:modified xsi:type="dcterms:W3CDTF">2023-05-23T06:09:52Z</dcterms:modified>
</cp:coreProperties>
</file>